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9C85-3BCC-448D-ABC8-C041EC503CD6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FF011A4-5149-4C48-AF94-961436D8AF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9C85-3BCC-448D-ABC8-C041EC503CD6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011A4-5149-4C48-AF94-961436D8AF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5FF011A4-5149-4C48-AF94-961436D8AF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9C85-3BCC-448D-ABC8-C041EC503CD6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9C85-3BCC-448D-ABC8-C041EC503CD6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5FF011A4-5149-4C48-AF94-961436D8AF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9C85-3BCC-448D-ABC8-C041EC503CD6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FF011A4-5149-4C48-AF94-961436D8AF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32529C85-3BCC-448D-ABC8-C041EC503CD6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011A4-5149-4C48-AF94-961436D8AF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9C85-3BCC-448D-ABC8-C041EC503CD6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5FF011A4-5149-4C48-AF94-961436D8AF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9C85-3BCC-448D-ABC8-C041EC503CD6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5FF011A4-5149-4C48-AF94-961436D8AF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9C85-3BCC-448D-ABC8-C041EC503CD6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FF011A4-5149-4C48-AF94-961436D8AF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FF011A4-5149-4C48-AF94-961436D8AF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9C85-3BCC-448D-ABC8-C041EC503CD6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5FF011A4-5149-4C48-AF94-961436D8AF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32529C85-3BCC-448D-ABC8-C041EC503CD6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32529C85-3BCC-448D-ABC8-C041EC503CD6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FF011A4-5149-4C48-AF94-961436D8AF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shirley.davis@bankofamericamerchant.com" TargetMode="Externa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705600" cy="3124200"/>
          </a:xfrm>
        </p:spPr>
        <p:txBody>
          <a:bodyPr/>
          <a:lstStyle/>
          <a:p>
            <a:r>
              <a:rPr lang="en-US" dirty="0" smtClean="0"/>
              <a:t>Contract 36595</a:t>
            </a:r>
          </a:p>
          <a:p>
            <a:r>
              <a:rPr lang="en-US" dirty="0" smtClean="0"/>
              <a:t>Bank of America</a:t>
            </a:r>
          </a:p>
          <a:p>
            <a:r>
              <a:rPr lang="en-US" dirty="0" smtClean="0"/>
              <a:t> Merchant Services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solidFill>
                  <a:schemeClr val="tx1"/>
                </a:solidFill>
              </a:rPr>
              <a:t>Connie </a:t>
            </a:r>
            <a:r>
              <a:rPr lang="en-US" dirty="0" err="1" smtClean="0">
                <a:solidFill>
                  <a:schemeClr val="tx1"/>
                </a:solidFill>
              </a:rPr>
              <a:t>schuessler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Procurement &amp; contracts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Credit Card Acceptance Services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28913" y="1085850"/>
            <a:ext cx="3686175" cy="468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Little 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Previous contract 09087 started with Chase </a:t>
            </a:r>
            <a:r>
              <a:rPr lang="en-US" dirty="0" err="1" smtClean="0"/>
              <a:t>Paymentech</a:t>
            </a:r>
            <a:r>
              <a:rPr lang="en-US" dirty="0" smtClean="0"/>
              <a:t>, assigned to First Data, then assigned to Bank of America Merchant Services</a:t>
            </a:r>
          </a:p>
          <a:p>
            <a:endParaRPr lang="en-US" dirty="0" smtClean="0"/>
          </a:p>
          <a:p>
            <a:r>
              <a:rPr lang="en-US" dirty="0" smtClean="0"/>
              <a:t>New contract stays with Bank of America Merchant Services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Competes with INK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Committee members heard agencies asking for web portal options, which we included.</a:t>
            </a:r>
          </a:p>
          <a:p>
            <a:endParaRPr lang="en-US" dirty="0" smtClean="0"/>
          </a:p>
          <a:p>
            <a:pPr lvl="0"/>
            <a:r>
              <a:rPr lang="en-US" dirty="0" smtClean="0"/>
              <a:t>If your agency uses INK for a web portal option, it should be business as usual, and they remain available for additional future development.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BAMS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048000" y="609600"/>
            <a:ext cx="5638800" cy="54102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400" b="1" dirty="0" smtClean="0"/>
          </a:p>
          <a:p>
            <a:pPr>
              <a:buNone/>
            </a:pPr>
            <a:endParaRPr lang="en-US" sz="2400" b="1" dirty="0" smtClean="0"/>
          </a:p>
          <a:p>
            <a:pPr>
              <a:buNone/>
            </a:pPr>
            <a:r>
              <a:rPr lang="en-US" sz="2400" b="1" dirty="0" smtClean="0"/>
              <a:t>Shirley </a:t>
            </a:r>
            <a:r>
              <a:rPr lang="en-US" sz="2400" b="1" dirty="0" smtClean="0"/>
              <a:t>A. Davis</a:t>
            </a:r>
          </a:p>
          <a:p>
            <a:pPr>
              <a:buNone/>
            </a:pPr>
            <a:r>
              <a:rPr lang="en-US" sz="2400" b="1" dirty="0" smtClean="0"/>
              <a:t>Relationship Manager </a:t>
            </a:r>
          </a:p>
          <a:p>
            <a:pPr>
              <a:buNone/>
            </a:pPr>
            <a:endParaRPr lang="en-US" sz="2400" u="sng" dirty="0" smtClean="0">
              <a:hlinkClick r:id="rId2"/>
            </a:endParaRPr>
          </a:p>
          <a:p>
            <a:pPr>
              <a:buNone/>
            </a:pPr>
            <a:r>
              <a:rPr lang="en-US" sz="2400" u="sng" dirty="0" smtClean="0">
                <a:hlinkClick r:id="rId2"/>
              </a:rPr>
              <a:t>shirley.davis@bankofamericamerchant.com</a:t>
            </a:r>
            <a:endParaRPr lang="en-US" sz="2400" dirty="0" smtClean="0"/>
          </a:p>
          <a:p>
            <a:pPr>
              <a:buNone/>
            </a:pPr>
            <a:r>
              <a:rPr lang="en-US" sz="2400" b="1" dirty="0" smtClean="0"/>
              <a:t>Telephone:  </a:t>
            </a:r>
            <a:r>
              <a:rPr lang="en-US" sz="2400" dirty="0" smtClean="0"/>
              <a:t>617.524.1490</a:t>
            </a:r>
          </a:p>
          <a:p>
            <a:pPr>
              <a:buNone/>
            </a:pPr>
            <a:r>
              <a:rPr lang="en-US" sz="2400" b="1" dirty="0" smtClean="0"/>
              <a:t>Fax:  </a:t>
            </a:r>
            <a:r>
              <a:rPr lang="en-US" sz="2400" dirty="0" smtClean="0"/>
              <a:t>402.916.2012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86</TotalTime>
  <Words>109</Words>
  <Application>Microsoft Office PowerPoint</Application>
  <PresentationFormat>On-screen Show 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Civic</vt:lpstr>
      <vt:lpstr>Credit Card Acceptance Services</vt:lpstr>
      <vt:lpstr>Slide 2</vt:lpstr>
      <vt:lpstr>A Little Background</vt:lpstr>
      <vt:lpstr>Competes with INK Options</vt:lpstr>
      <vt:lpstr>BAMS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Credit Card Acceptance Services</dc:title>
  <dc:creator>Connie Schuessler</dc:creator>
  <cp:lastModifiedBy>Connie Schuessler</cp:lastModifiedBy>
  <cp:revision>12</cp:revision>
  <dcterms:created xsi:type="dcterms:W3CDTF">2012-05-09T13:45:54Z</dcterms:created>
  <dcterms:modified xsi:type="dcterms:W3CDTF">2012-05-16T16:56:04Z</dcterms:modified>
</cp:coreProperties>
</file>